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sldIdLst>
    <p:sldId id="256" r:id="rId2"/>
    <p:sldId id="261" r:id="rId3"/>
    <p:sldId id="262" r:id="rId4"/>
    <p:sldId id="257" r:id="rId5"/>
    <p:sldId id="260" r:id="rId6"/>
    <p:sldId id="259" r:id="rId7"/>
    <p:sldId id="263" r:id="rId8"/>
    <p:sldId id="264" r:id="rId9"/>
    <p:sldId id="265" r:id="rId10"/>
    <p:sldId id="266" r:id="rId11"/>
    <p:sldId id="267" r:id="rId12"/>
    <p:sldId id="269" r:id="rId13"/>
    <p:sldId id="270"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4" d="100"/>
          <a:sy n="94" d="100"/>
        </p:scale>
        <p:origin x="-160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10/2/18</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2953191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10/2/18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3652271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10/2/18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696249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C3F878-F5E8-489B-AC8A-64F2A7E22C28}" type="datetimeFigureOut">
              <a:rPr lang="en-US" smtClean="0"/>
              <a:pPr/>
              <a:t>10/2/18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40544734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C3F878-F5E8-489B-AC8A-64F2A7E22C28}" type="datetimeFigureOut">
              <a:rPr lang="en-US" smtClean="0"/>
              <a:pPr/>
              <a:t>10/2/18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34129013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C3F878-F5E8-489B-AC8A-64F2A7E22C28}" type="datetimeFigureOut">
              <a:rPr lang="en-US" smtClean="0"/>
              <a:pPr/>
              <a:t>10/2/18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967713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C3F878-F5E8-489B-AC8A-64F2A7E22C28}" type="datetimeFigureOut">
              <a:rPr lang="en-US" smtClean="0"/>
              <a:pPr/>
              <a:t>10/2/18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3562027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C3F878-F5E8-489B-AC8A-64F2A7E22C28}" type="datetimeFigureOut">
              <a:rPr lang="en-US" smtClean="0"/>
              <a:pPr/>
              <a:t>10/2/18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89352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C3F878-F5E8-489B-AC8A-64F2A7E22C28}" type="datetimeFigureOut">
              <a:rPr lang="en-US" smtClean="0"/>
              <a:pPr/>
              <a:t>10/2/18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214727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C3F878-F5E8-489B-AC8A-64F2A7E22C28}" type="datetimeFigureOut">
              <a:rPr lang="en-US" smtClean="0"/>
              <a:pPr/>
              <a:t>10/2/18</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151851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C3F878-F5E8-489B-AC8A-64F2A7E22C28}" type="datetimeFigureOut">
              <a:rPr lang="en-US" smtClean="0"/>
              <a:pPr/>
              <a:t>10/2/18</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1FC063-5EA9-49AF-AFAF-D68C9E82B23B}" type="slidenum">
              <a:rPr lang="en-US" smtClean="0"/>
              <a:pPr/>
              <a:t>‹#›</a:t>
            </a:fld>
            <a:endParaRPr lang="en-US"/>
          </a:p>
        </p:txBody>
      </p:sp>
    </p:spTree>
    <p:extLst>
      <p:ext uri="{BB962C8B-B14F-4D97-AF65-F5344CB8AC3E}">
        <p14:creationId xmlns:p14="http://schemas.microsoft.com/office/powerpoint/2010/main" val="384813922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C3F878-F5E8-489B-AC8A-64F2A7E22C28}" type="datetimeFigureOut">
              <a:rPr lang="en-US" smtClean="0"/>
              <a:pPr/>
              <a:t>10/2/18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1FC063-5EA9-49AF-AFAF-D68C9E82B23B}" type="slidenum">
              <a:rPr lang="en-US" smtClean="0"/>
              <a:pPr/>
              <a:t>‹#›</a:t>
            </a:fld>
            <a:endParaRPr lang="en-US" dirty="0"/>
          </a:p>
        </p:txBody>
      </p:sp>
    </p:spTree>
    <p:extLst>
      <p:ext uri="{BB962C8B-B14F-4D97-AF65-F5344CB8AC3E}">
        <p14:creationId xmlns:p14="http://schemas.microsoft.com/office/powerpoint/2010/main" val="252000107"/>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yMG0yfGFJ00"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Lhigu23NQlw" TargetMode="External"/><Relationship Id="rId4" Type="http://schemas.openxmlformats.org/officeDocument/2006/relationships/hyperlink" Target="https://www.youtube.com/watch?v=-7KCzldr75o" TargetMode="External"/><Relationship Id="rId1" Type="http://schemas.openxmlformats.org/officeDocument/2006/relationships/slideLayout" Target="../slideLayouts/slideLayout2.xml"/><Relationship Id="rId2" Type="http://schemas.openxmlformats.org/officeDocument/2006/relationships/hyperlink" Target="https://www.youtube.com/watch?v=gJEOGriA5Oo"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Lhigu23NQlw"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oGtlE4MDcM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sensiseeds.com/en/blog/hemp-plastics-mad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hyperlink" Target="https://ministryofhemp.com/blog/why-isnt-hemp-plastic-everywhere"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s://www.youtube.com/watch?v=kZXmbkO6iuo" TargetMode="External"/><Relationship Id="rId1" Type="http://schemas.openxmlformats.org/officeDocument/2006/relationships/slideLayout" Target="../slideLayouts/slideLayout2.xml"/><Relationship Id="rId2" Type="http://schemas.openxmlformats.org/officeDocument/2006/relationships/hyperlink" Target="http://www.zeoform.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sensiseeds.com/en/blog/hemp-plastics-mad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sensiseeds.com/en/blog/hemp-plastics-made/" TargetMode="External"/><Relationship Id="rId3" Type="http://schemas.openxmlformats.org/officeDocument/2006/relationships/hyperlink" Target="https://ministryofhemp.com/hemp/sustainability/"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O9qoJs3wP3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5M_eDLyfzp8" TargetMode="External"/><Relationship Id="rId3" Type="http://schemas.openxmlformats.org/officeDocument/2006/relationships/hyperlink" Target="https://www.youtube.com/watch?v=R3PJeK859iA"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bydzCfMQ944"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T3yWRx-oot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23660" y="90419"/>
            <a:ext cx="7772400" cy="3354624"/>
          </a:xfrm>
        </p:spPr>
        <p:txBody>
          <a:bodyPr>
            <a:noAutofit/>
          </a:bodyPr>
          <a:lstStyle/>
          <a:p>
            <a:r>
              <a:rPr lang="en-US" sz="3600" b="1" dirty="0" smtClean="0">
                <a:solidFill>
                  <a:srgbClr val="FF0000"/>
                </a:solidFill>
              </a:rPr>
              <a:t>How New Mexico State University </a:t>
            </a:r>
            <a:r>
              <a:rPr lang="en-US" sz="3600" b="1" dirty="0">
                <a:solidFill>
                  <a:srgbClr val="FF0000"/>
                </a:solidFill>
              </a:rPr>
              <a:t>C</a:t>
            </a:r>
            <a:r>
              <a:rPr lang="en-US" sz="3600" b="1" dirty="0" smtClean="0">
                <a:solidFill>
                  <a:srgbClr val="FF0000"/>
                </a:solidFill>
              </a:rPr>
              <a:t>ould actually Make Plastic from Cellulose Plant Fibers, even Hemp?</a:t>
            </a:r>
            <a:br>
              <a:rPr lang="en-US" sz="3600" b="1" dirty="0" smtClean="0">
                <a:solidFill>
                  <a:srgbClr val="FF0000"/>
                </a:solidFill>
              </a:rPr>
            </a:br>
            <a:r>
              <a:rPr lang="en-US" sz="3600" b="1" dirty="0">
                <a:solidFill>
                  <a:srgbClr val="FF0000"/>
                </a:solidFill>
              </a:rPr>
              <a:t/>
            </a:r>
            <a:br>
              <a:rPr lang="en-US" sz="3600" b="1" dirty="0">
                <a:solidFill>
                  <a:srgbClr val="FF0000"/>
                </a:solidFill>
              </a:rPr>
            </a:br>
            <a:r>
              <a:rPr lang="en-US" sz="3600" b="1" dirty="0" smtClean="0">
                <a:solidFill>
                  <a:srgbClr val="FF0000"/>
                </a:solidFill>
              </a:rPr>
              <a:t>Start a New Mexico Plastics Industry from Cellulose Agriculture</a:t>
            </a:r>
            <a:endParaRPr lang="en-US" sz="3600" b="1" dirty="0">
              <a:solidFill>
                <a:srgbClr val="FF0000"/>
              </a:solidFill>
            </a:endParaRPr>
          </a:p>
        </p:txBody>
      </p:sp>
      <p:sp>
        <p:nvSpPr>
          <p:cNvPr id="3" name="Subtitle 2"/>
          <p:cNvSpPr>
            <a:spLocks noGrp="1"/>
          </p:cNvSpPr>
          <p:nvPr>
            <p:ph type="subTitle" idx="1"/>
          </p:nvPr>
        </p:nvSpPr>
        <p:spPr/>
        <p:txBody>
          <a:bodyPr/>
          <a:lstStyle/>
          <a:p>
            <a:r>
              <a:rPr lang="en-US" dirty="0" smtClean="0"/>
              <a:t>David M. Boje </a:t>
            </a:r>
          </a:p>
          <a:p>
            <a:r>
              <a:rPr lang="en-US" dirty="0" smtClean="0"/>
              <a:t>Oct 3 2018</a:t>
            </a:r>
            <a:endParaRPr lang="en-US" dirty="0"/>
          </a:p>
        </p:txBody>
      </p:sp>
    </p:spTree>
    <p:extLst>
      <p:ext uri="{BB962C8B-B14F-4D97-AF65-F5344CB8AC3E}">
        <p14:creationId xmlns:p14="http://schemas.microsoft.com/office/powerpoint/2010/main" val="609663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4</a:t>
            </a:r>
            <a:r>
              <a:rPr lang="en-US" b="1" baseline="30000" dirty="0" smtClean="0">
                <a:solidFill>
                  <a:srgbClr val="FF0000"/>
                </a:solidFill>
              </a:rPr>
              <a:t>th</a:t>
            </a:r>
            <a:r>
              <a:rPr lang="en-US" b="1" dirty="0" smtClean="0">
                <a:solidFill>
                  <a:srgbClr val="FF0000"/>
                </a:solidFill>
              </a:rPr>
              <a:t> Recipe uses paper to make Plastic</a:t>
            </a:r>
            <a:endParaRPr lang="en-US" b="1" dirty="0">
              <a:solidFill>
                <a:srgbClr val="FF0000"/>
              </a:solidFill>
            </a:endParaRPr>
          </a:p>
        </p:txBody>
      </p:sp>
      <p:sp>
        <p:nvSpPr>
          <p:cNvPr id="3" name="Content Placeholder 2"/>
          <p:cNvSpPr>
            <a:spLocks noGrp="1"/>
          </p:cNvSpPr>
          <p:nvPr>
            <p:ph idx="1"/>
          </p:nvPr>
        </p:nvSpPr>
        <p:spPr/>
        <p:txBody>
          <a:bodyPr>
            <a:normAutofit lnSpcReduction="10000"/>
          </a:bodyPr>
          <a:lstStyle/>
          <a:p>
            <a:r>
              <a:rPr lang="en-US" dirty="0"/>
              <a:t>Paper is made from cellulose. Can be use to make film, eye glass frames, tooth brush handles, etc. Add some acids, and let sit for hour with occasional stirring to open up the fibers. </a:t>
            </a:r>
            <a:endParaRPr lang="en-US" dirty="0" smtClean="0"/>
          </a:p>
          <a:p>
            <a:r>
              <a:rPr lang="en-US" dirty="0" smtClean="0"/>
              <a:t>Not for a home use, takes some chemistry background</a:t>
            </a:r>
            <a:endParaRPr lang="en-US" dirty="0"/>
          </a:p>
          <a:p>
            <a:r>
              <a:rPr lang="en-US" dirty="0">
                <a:hlinkClick r:id="rId2"/>
              </a:rPr>
              <a:t>https://www.youtube.com/watch?v=</a:t>
            </a:r>
            <a:r>
              <a:rPr lang="en-US" dirty="0" smtClean="0">
                <a:hlinkClick r:id="rId2"/>
              </a:rPr>
              <a:t>yMG0yfGFJ00</a:t>
            </a:r>
            <a:r>
              <a:rPr lang="en-US" dirty="0" smtClean="0"/>
              <a:t> </a:t>
            </a:r>
            <a:endParaRPr lang="en-US" dirty="0"/>
          </a:p>
        </p:txBody>
      </p:sp>
    </p:spTree>
    <p:extLst>
      <p:ext uri="{BB962C8B-B14F-4D97-AF65-F5344CB8AC3E}">
        <p14:creationId xmlns:p14="http://schemas.microsoft.com/office/powerpoint/2010/main" val="370525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5</a:t>
            </a:r>
            <a:r>
              <a:rPr lang="en-US" baseline="30000" dirty="0" smtClean="0"/>
              <a:t>th &amp;</a:t>
            </a:r>
            <a:r>
              <a:rPr lang="en-US" dirty="0" smtClean="0"/>
              <a:t> 6</a:t>
            </a:r>
            <a:r>
              <a:rPr lang="en-US" baseline="30000" dirty="0" smtClean="0"/>
              <a:t>th</a:t>
            </a:r>
            <a:r>
              <a:rPr lang="en-US" dirty="0" smtClean="0"/>
              <a:t> Recipe</a:t>
            </a:r>
            <a:r>
              <a:rPr lang="en-US" dirty="0" smtClean="0"/>
              <a:t>, orange peels </a:t>
            </a:r>
            <a:r>
              <a:rPr lang="en-US" dirty="0" smtClean="0">
                <a:sym typeface="Wingdings"/>
              </a:rPr>
              <a:t>plastic</a:t>
            </a:r>
            <a:endParaRPr lang="en-US" dirty="0"/>
          </a:p>
        </p:txBody>
      </p:sp>
      <p:sp>
        <p:nvSpPr>
          <p:cNvPr id="3" name="Content Placeholder 2"/>
          <p:cNvSpPr>
            <a:spLocks noGrp="1"/>
          </p:cNvSpPr>
          <p:nvPr>
            <p:ph idx="1"/>
          </p:nvPr>
        </p:nvSpPr>
        <p:spPr/>
        <p:txBody>
          <a:bodyPr>
            <a:normAutofit fontScale="92500"/>
          </a:bodyPr>
          <a:lstStyle/>
          <a:p>
            <a:r>
              <a:rPr lang="en-US" dirty="0">
                <a:hlinkClick r:id="rId2"/>
              </a:rPr>
              <a:t>https://www.youtube.com/watch?v=</a:t>
            </a:r>
            <a:r>
              <a:rPr lang="en-US" dirty="0" smtClean="0">
                <a:hlinkClick r:id="rId2"/>
              </a:rPr>
              <a:t>gJEOGriA5Oo</a:t>
            </a:r>
            <a:r>
              <a:rPr lang="en-US" dirty="0" smtClean="0"/>
              <a:t> </a:t>
            </a:r>
            <a:endParaRPr lang="en-US" dirty="0" smtClean="0"/>
          </a:p>
          <a:p>
            <a:r>
              <a:rPr lang="en-US" dirty="0" smtClean="0"/>
              <a:t>Or </a:t>
            </a:r>
            <a:r>
              <a:rPr lang="en-US" dirty="0"/>
              <a:t>from </a:t>
            </a:r>
            <a:r>
              <a:rPr lang="en-US" dirty="0" err="1" smtClean="0"/>
              <a:t>potatoes’starch</a:t>
            </a:r>
            <a:r>
              <a:rPr lang="en-US" dirty="0" smtClean="0"/>
              <a:t> (BBC good one)</a:t>
            </a:r>
            <a:r>
              <a:rPr lang="en-US" dirty="0" smtClean="0">
                <a:hlinkClick r:id="rId3"/>
              </a:rPr>
              <a:t>https</a:t>
            </a:r>
            <a:r>
              <a:rPr lang="en-US" dirty="0">
                <a:hlinkClick r:id="rId3"/>
              </a:rPr>
              <a:t>://www.youtube.com/watch?v=</a:t>
            </a:r>
            <a:r>
              <a:rPr lang="en-US" dirty="0" smtClean="0">
                <a:hlinkClick r:id="rId3"/>
              </a:rPr>
              <a:t>Lhigu23NQlw</a:t>
            </a:r>
            <a:r>
              <a:rPr lang="en-US" dirty="0" smtClean="0"/>
              <a:t> </a:t>
            </a:r>
            <a:endParaRPr lang="en-US" dirty="0" smtClean="0"/>
          </a:p>
          <a:p>
            <a:pPr marL="0" indent="0">
              <a:buNone/>
            </a:pPr>
            <a:endParaRPr lang="en-US" dirty="0"/>
          </a:p>
          <a:p>
            <a:r>
              <a:rPr lang="en-US" dirty="0" smtClean="0"/>
              <a:t>Make jewelry </a:t>
            </a:r>
            <a:r>
              <a:rPr lang="en-US" dirty="0"/>
              <a:t>with this one </a:t>
            </a:r>
            <a:r>
              <a:rPr lang="en-US" dirty="0">
                <a:hlinkClick r:id="rId4"/>
              </a:rPr>
              <a:t>https://www.youtube.com/watch?v=-</a:t>
            </a:r>
            <a:r>
              <a:rPr lang="en-US" dirty="0" smtClean="0">
                <a:hlinkClick r:id="rId4"/>
              </a:rPr>
              <a:t>7KCzldr75o</a:t>
            </a:r>
            <a:r>
              <a:rPr lang="en-US" dirty="0" smtClean="0"/>
              <a:t> </a:t>
            </a:r>
            <a:endParaRPr lang="en-US" dirty="0"/>
          </a:p>
        </p:txBody>
      </p:sp>
    </p:spTree>
    <p:extLst>
      <p:ext uri="{BB962C8B-B14F-4D97-AF65-F5344CB8AC3E}">
        <p14:creationId xmlns:p14="http://schemas.microsoft.com/office/powerpoint/2010/main" val="4082262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6</a:t>
            </a:r>
            <a:r>
              <a:rPr lang="en-US" baseline="30000" dirty="0" smtClean="0"/>
              <a:t>th</a:t>
            </a:r>
            <a:r>
              <a:rPr lang="en-US" dirty="0" smtClean="0"/>
              <a:t> Recipe uses Potato Starch to make Plastic</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hlinkClick r:id="rId2"/>
              </a:rPr>
              <a:t>https://www.youtube.com/watch?v=</a:t>
            </a:r>
            <a:r>
              <a:rPr lang="en-US" dirty="0" smtClean="0">
                <a:hlinkClick r:id="rId2"/>
              </a:rPr>
              <a:t>Lhigu23NQlw</a:t>
            </a:r>
            <a:r>
              <a:rPr lang="en-US" dirty="0" smtClean="0"/>
              <a:t> </a:t>
            </a:r>
            <a:endParaRPr lang="en-US" dirty="0"/>
          </a:p>
          <a:p>
            <a:r>
              <a:rPr lang="en-US" dirty="0" smtClean="0"/>
              <a:t>Plastic </a:t>
            </a:r>
            <a:r>
              <a:rPr lang="en-US" dirty="0"/>
              <a:t>from Potato Starch Recipe (good flexibility)</a:t>
            </a:r>
          </a:p>
          <a:p>
            <a:r>
              <a:rPr lang="en-US" dirty="0"/>
              <a:t>1 </a:t>
            </a:r>
            <a:r>
              <a:rPr lang="en-US" dirty="0" err="1"/>
              <a:t>Tbls</a:t>
            </a:r>
            <a:r>
              <a:rPr lang="en-US" dirty="0"/>
              <a:t> Potato Starch</a:t>
            </a:r>
          </a:p>
          <a:p>
            <a:r>
              <a:rPr lang="en-US" dirty="0"/>
              <a:t>1 </a:t>
            </a:r>
            <a:r>
              <a:rPr lang="en-US" dirty="0" err="1"/>
              <a:t>Tbls</a:t>
            </a:r>
            <a:r>
              <a:rPr lang="en-US" dirty="0"/>
              <a:t> water</a:t>
            </a:r>
          </a:p>
          <a:p>
            <a:r>
              <a:rPr lang="en-US" dirty="0"/>
              <a:t>2 </a:t>
            </a:r>
            <a:r>
              <a:rPr lang="en-US" dirty="0" err="1"/>
              <a:t>Tsp</a:t>
            </a:r>
            <a:r>
              <a:rPr lang="en-US" dirty="0"/>
              <a:t> White Vinegar (acts as an acid)</a:t>
            </a:r>
          </a:p>
          <a:p>
            <a:r>
              <a:rPr lang="en-US" dirty="0"/>
              <a:t>2 </a:t>
            </a:r>
            <a:r>
              <a:rPr lang="en-US" dirty="0" err="1"/>
              <a:t>Tsp</a:t>
            </a:r>
            <a:r>
              <a:rPr lang="en-US" dirty="0"/>
              <a:t> </a:t>
            </a:r>
            <a:r>
              <a:rPr lang="en-US" dirty="0" err="1"/>
              <a:t>Glycerine</a:t>
            </a:r>
            <a:r>
              <a:rPr lang="en-US" dirty="0"/>
              <a:t> (acts as plastic </a:t>
            </a:r>
            <a:r>
              <a:rPr lang="en-US" dirty="0" err="1"/>
              <a:t>sizer</a:t>
            </a:r>
            <a:r>
              <a:rPr lang="en-US" dirty="0"/>
              <a:t>)</a:t>
            </a:r>
          </a:p>
          <a:p>
            <a:r>
              <a:rPr lang="en-US" dirty="0"/>
              <a:t>1 </a:t>
            </a:r>
            <a:r>
              <a:rPr lang="en-US" dirty="0" err="1"/>
              <a:t>Tsp</a:t>
            </a:r>
            <a:r>
              <a:rPr lang="en-US" dirty="0"/>
              <a:t> Food Coloring</a:t>
            </a:r>
          </a:p>
          <a:p>
            <a:r>
              <a:rPr lang="en-US" dirty="0"/>
              <a:t>1/2 </a:t>
            </a:r>
            <a:r>
              <a:rPr lang="en-US" dirty="0" err="1"/>
              <a:t>Tsp</a:t>
            </a:r>
            <a:r>
              <a:rPr lang="en-US" dirty="0"/>
              <a:t> Sodium BI-Carb </a:t>
            </a:r>
            <a:endParaRPr lang="en-US" dirty="0"/>
          </a:p>
        </p:txBody>
      </p:sp>
    </p:spTree>
    <p:extLst>
      <p:ext uri="{BB962C8B-B14F-4D97-AF65-F5344CB8AC3E}">
        <p14:creationId xmlns:p14="http://schemas.microsoft.com/office/powerpoint/2010/main" val="36454337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7</a:t>
            </a:r>
            <a:r>
              <a:rPr lang="en-US" baseline="30000" dirty="0" smtClean="0"/>
              <a:t>th</a:t>
            </a:r>
            <a:r>
              <a:rPr lang="en-US" dirty="0" smtClean="0"/>
              <a:t> Recipe </a:t>
            </a:r>
            <a:r>
              <a:rPr lang="mr-IN" dirty="0" smtClean="0"/>
              <a:t>–</a:t>
            </a:r>
            <a:r>
              <a:rPr lang="en-US" dirty="0" smtClean="0"/>
              <a:t> commercial processes from </a:t>
            </a:r>
            <a:r>
              <a:rPr lang="en-US" dirty="0" err="1" smtClean="0"/>
              <a:t>Agri</a:t>
            </a:r>
            <a:r>
              <a:rPr lang="en-US" dirty="0" smtClean="0"/>
              <a:t>-waste</a:t>
            </a:r>
            <a:endParaRPr lang="en-US" dirty="0"/>
          </a:p>
        </p:txBody>
      </p:sp>
      <p:sp>
        <p:nvSpPr>
          <p:cNvPr id="3" name="Content Placeholder 2"/>
          <p:cNvSpPr>
            <a:spLocks noGrp="1"/>
          </p:cNvSpPr>
          <p:nvPr>
            <p:ph idx="1"/>
          </p:nvPr>
        </p:nvSpPr>
        <p:spPr/>
        <p:txBody>
          <a:bodyPr/>
          <a:lstStyle/>
          <a:p>
            <a:r>
              <a:rPr lang="en-US" dirty="0" err="1" smtClean="0"/>
              <a:t>Bioplastic</a:t>
            </a:r>
            <a:r>
              <a:rPr lang="en-US" dirty="0" smtClean="0"/>
              <a:t> </a:t>
            </a:r>
            <a:r>
              <a:rPr lang="en-US" dirty="0" err="1" smtClean="0"/>
              <a:t>Agri</a:t>
            </a:r>
            <a:r>
              <a:rPr lang="en-US" dirty="0" smtClean="0"/>
              <a:t>-waste to make it</a:t>
            </a:r>
          </a:p>
          <a:p>
            <a:r>
              <a:rPr lang="en-US" dirty="0">
                <a:hlinkClick r:id="rId2"/>
              </a:rPr>
              <a:t>https://www.youtube.com/watch?v=</a:t>
            </a:r>
            <a:r>
              <a:rPr lang="en-US" dirty="0" smtClean="0">
                <a:hlinkClick r:id="rId2"/>
              </a:rPr>
              <a:t>oGtlE4MDcMs</a:t>
            </a:r>
            <a:r>
              <a:rPr lang="en-US" dirty="0" smtClean="0"/>
              <a:t> </a:t>
            </a:r>
          </a:p>
          <a:p>
            <a:endParaRPr lang="en-US" dirty="0"/>
          </a:p>
          <a:p>
            <a:r>
              <a:rPr lang="en-US" dirty="0" smtClean="0"/>
              <a:t>Products to make </a:t>
            </a:r>
            <a:r>
              <a:rPr lang="en-US" dirty="0"/>
              <a:t>from it </a:t>
            </a:r>
            <a:r>
              <a:rPr lang="en-US" dirty="0" smtClean="0"/>
              <a:t>(India) with good slide presentation of the </a:t>
            </a:r>
            <a:r>
              <a:rPr lang="en-US" dirty="0" err="1" smtClean="0"/>
              <a:t>data:</a:t>
            </a:r>
            <a:r>
              <a:rPr lang="en-US" dirty="0" err="1" smtClean="0">
                <a:hlinkClick r:id="rId2"/>
              </a:rPr>
              <a:t>https</a:t>
            </a:r>
            <a:r>
              <a:rPr lang="en-US" dirty="0">
                <a:hlinkClick r:id="rId2"/>
              </a:rPr>
              <a:t>://www.youtube.com/watch?v=</a:t>
            </a:r>
            <a:r>
              <a:rPr lang="en-US" dirty="0" smtClean="0">
                <a:hlinkClick r:id="rId2"/>
              </a:rPr>
              <a:t>oGtlE4MDcMs</a:t>
            </a:r>
            <a:r>
              <a:rPr lang="en-US" dirty="0" smtClean="0"/>
              <a:t> </a:t>
            </a:r>
            <a:endParaRPr lang="en-US" dirty="0"/>
          </a:p>
        </p:txBody>
      </p:sp>
    </p:spTree>
    <p:extLst>
      <p:ext uri="{BB962C8B-B14F-4D97-AF65-F5344CB8AC3E}">
        <p14:creationId xmlns:p14="http://schemas.microsoft.com/office/powerpoint/2010/main" val="18927148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Dream Story of a New Future</a:t>
            </a:r>
            <a:endParaRPr lang="en-US" dirty="0"/>
          </a:p>
        </p:txBody>
      </p:sp>
      <p:sp>
        <p:nvSpPr>
          <p:cNvPr id="3" name="Content Placeholder 2"/>
          <p:cNvSpPr>
            <a:spLocks noGrp="1"/>
          </p:cNvSpPr>
          <p:nvPr>
            <p:ph idx="1"/>
          </p:nvPr>
        </p:nvSpPr>
        <p:spPr/>
        <p:txBody>
          <a:bodyPr>
            <a:normAutofit fontScale="85000" lnSpcReduction="10000"/>
          </a:bodyPr>
          <a:lstStyle/>
          <a:p>
            <a:r>
              <a:rPr lang="en-US" b="1" dirty="0" smtClean="0"/>
              <a:t>Hemp as a source of bio-ethanol</a:t>
            </a:r>
          </a:p>
          <a:p>
            <a:r>
              <a:rPr lang="en-US" dirty="0" smtClean="0"/>
              <a:t>Hemp is often overlooked as a source of ethanol, but various studies have assessed its potential and found favorable results. While sucrose-containing crops like sugar cane and starchy crops like corn are higher overall producers of ethanol, they are more energy-intensive, more environmentally damaging, and in higher demand for other purposes such as to provide food. </a:t>
            </a:r>
            <a:r>
              <a:rPr lang="en-US" dirty="0" smtClean="0">
                <a:hlinkClick r:id="rId2"/>
              </a:rPr>
              <a:t>https://sensiseeds.com/en/blog/hemp-plastics-made/</a:t>
            </a:r>
            <a:r>
              <a:rPr lang="en-US" dirty="0" smtClean="0"/>
              <a:t> </a:t>
            </a:r>
          </a:p>
          <a:p>
            <a:endParaRPr lang="en-US" dirty="0"/>
          </a:p>
        </p:txBody>
      </p:sp>
    </p:spTree>
    <p:extLst>
      <p:ext uri="{BB962C8B-B14F-4D97-AF65-F5344CB8AC3E}">
        <p14:creationId xmlns:p14="http://schemas.microsoft.com/office/powerpoint/2010/main" val="1429626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79601"/>
            <a:ext cx="9144000" cy="5099098"/>
          </a:xfrm>
          <a:prstGeom prst="rect">
            <a:avLst/>
          </a:prstGeom>
        </p:spPr>
      </p:pic>
      <p:sp>
        <p:nvSpPr>
          <p:cNvPr id="5" name="Rectangle 4"/>
          <p:cNvSpPr/>
          <p:nvPr/>
        </p:nvSpPr>
        <p:spPr>
          <a:xfrm>
            <a:off x="326811" y="5942929"/>
            <a:ext cx="8334147" cy="369332"/>
          </a:xfrm>
          <a:prstGeom prst="rect">
            <a:avLst/>
          </a:prstGeom>
        </p:spPr>
        <p:txBody>
          <a:bodyPr wrap="square">
            <a:spAutoFit/>
          </a:bodyPr>
          <a:lstStyle/>
          <a:p>
            <a:r>
              <a:rPr lang="en-US" dirty="0">
                <a:hlinkClick r:id="rId3"/>
              </a:rPr>
              <a:t>https://ministryofhemp.com/blog/why-isnt-hemp-plastic-</a:t>
            </a:r>
            <a:r>
              <a:rPr lang="en-US" dirty="0" smtClean="0">
                <a:hlinkClick r:id="rId3"/>
              </a:rPr>
              <a:t>everywhere</a:t>
            </a:r>
            <a:r>
              <a:rPr lang="en-US" dirty="0"/>
              <a:t> </a:t>
            </a:r>
          </a:p>
        </p:txBody>
      </p:sp>
    </p:spTree>
    <p:extLst>
      <p:ext uri="{BB962C8B-B14F-4D97-AF65-F5344CB8AC3E}">
        <p14:creationId xmlns:p14="http://schemas.microsoft.com/office/powerpoint/2010/main" val="2677481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91658"/>
          </a:xfrm>
        </p:spPr>
        <p:txBody>
          <a:bodyPr>
            <a:noAutofit/>
          </a:bodyPr>
          <a:lstStyle/>
          <a:p>
            <a:r>
              <a:rPr lang="en-US" sz="3200" dirty="0" smtClean="0"/>
              <a:t>Zeoform is a revolutionary material that changes everything </a:t>
            </a:r>
            <a:r>
              <a:rPr lang="en-US" sz="3200" dirty="0" smtClean="0">
                <a:hlinkClick r:id="rId2"/>
              </a:rPr>
              <a:t>http://www.zeoform.com</a:t>
            </a:r>
            <a:r>
              <a:rPr lang="en-US" sz="3200" dirty="0" smtClean="0"/>
              <a:t> </a:t>
            </a:r>
            <a:endParaRPr lang="en-US" sz="3200" dirty="0"/>
          </a:p>
        </p:txBody>
      </p:sp>
      <p:sp>
        <p:nvSpPr>
          <p:cNvPr id="3" name="Content Placeholder 2"/>
          <p:cNvSpPr>
            <a:spLocks noGrp="1"/>
          </p:cNvSpPr>
          <p:nvPr>
            <p:ph idx="1"/>
          </p:nvPr>
        </p:nvSpPr>
        <p:spPr>
          <a:xfrm>
            <a:off x="457200" y="5079750"/>
            <a:ext cx="8229600" cy="1778250"/>
          </a:xfrm>
        </p:spPr>
        <p:txBody>
          <a:bodyPr>
            <a:normAutofit/>
          </a:bodyPr>
          <a:lstStyle/>
          <a:p>
            <a:pPr marL="0" indent="0">
              <a:buNone/>
            </a:pPr>
            <a:r>
              <a:rPr lang="en-US" sz="2400" dirty="0" smtClean="0"/>
              <a:t>Made from cellulose fibers and water – and absolutely nothing else, our patented process converts cellulose </a:t>
            </a:r>
            <a:r>
              <a:rPr lang="en-US" sz="2400" dirty="0" err="1" smtClean="0"/>
              <a:t>fibres</a:t>
            </a:r>
            <a:r>
              <a:rPr lang="en-US" sz="2400" dirty="0" smtClean="0"/>
              <a:t> into an industrial strength molding material capable of being formed into an unlimited array of products.</a:t>
            </a:r>
          </a:p>
        </p:txBody>
      </p:sp>
      <p:pic>
        <p:nvPicPr>
          <p:cNvPr id="5" name="Picture 4"/>
          <p:cNvPicPr>
            <a:picLocks noChangeAspect="1"/>
          </p:cNvPicPr>
          <p:nvPr/>
        </p:nvPicPr>
        <p:blipFill>
          <a:blip r:embed="rId3"/>
          <a:stretch>
            <a:fillRect/>
          </a:stretch>
        </p:blipFill>
        <p:spPr>
          <a:xfrm>
            <a:off x="0" y="1016000"/>
            <a:ext cx="9144000" cy="4826000"/>
          </a:xfrm>
          <a:prstGeom prst="rect">
            <a:avLst/>
          </a:prstGeom>
        </p:spPr>
      </p:pic>
      <p:sp>
        <p:nvSpPr>
          <p:cNvPr id="6" name="Rectangle 5"/>
          <p:cNvSpPr/>
          <p:nvPr/>
        </p:nvSpPr>
        <p:spPr>
          <a:xfrm>
            <a:off x="202675" y="5261760"/>
            <a:ext cx="8755540" cy="646331"/>
          </a:xfrm>
          <a:prstGeom prst="rect">
            <a:avLst/>
          </a:prstGeom>
        </p:spPr>
        <p:txBody>
          <a:bodyPr wrap="square">
            <a:spAutoFit/>
          </a:bodyPr>
          <a:lstStyle/>
          <a:p>
            <a:r>
              <a:rPr lang="en-US" dirty="0">
                <a:hlinkClick r:id="rId4"/>
              </a:rPr>
              <a:t>https://www.youtube.com/watch?v=</a:t>
            </a:r>
            <a:r>
              <a:rPr lang="en-US" dirty="0" smtClean="0">
                <a:hlinkClick r:id="rId4"/>
              </a:rPr>
              <a:t>kZXmbkO6iuo</a:t>
            </a:r>
            <a:r>
              <a:rPr lang="en-US" dirty="0" smtClean="0"/>
              <a:t> how Zeoform can make cellulose plastic that is super lightweight</a:t>
            </a:r>
            <a:endParaRPr lang="en-US" dirty="0"/>
          </a:p>
        </p:txBody>
      </p:sp>
    </p:spTree>
    <p:extLst>
      <p:ext uri="{BB962C8B-B14F-4D97-AF65-F5344CB8AC3E}">
        <p14:creationId xmlns:p14="http://schemas.microsoft.com/office/powerpoint/2010/main" val="643520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Why NOT? Hemp cellulose making Plastic Products</a:t>
            </a:r>
            <a:r>
              <a:rPr lang="en-US" sz="3600" b="1" dirty="0"/>
              <a:t> </a:t>
            </a:r>
            <a:r>
              <a:rPr lang="en-US" sz="3600" b="1" dirty="0" smtClean="0"/>
              <a:t>in New Mexico</a:t>
            </a:r>
            <a:endParaRPr lang="en-US" sz="3600" dirty="0"/>
          </a:p>
        </p:txBody>
      </p:sp>
      <p:sp>
        <p:nvSpPr>
          <p:cNvPr id="3" name="Content Placeholder 2"/>
          <p:cNvSpPr>
            <a:spLocks noGrp="1"/>
          </p:cNvSpPr>
          <p:nvPr>
            <p:ph idx="1"/>
          </p:nvPr>
        </p:nvSpPr>
        <p:spPr/>
        <p:txBody>
          <a:bodyPr>
            <a:normAutofit fontScale="85000" lnSpcReduction="10000"/>
          </a:bodyPr>
          <a:lstStyle/>
          <a:p>
            <a:r>
              <a:rPr lang="en-US" dirty="0" smtClean="0"/>
              <a:t>Cellulose is the most abundant organic polymer found on Earth </a:t>
            </a:r>
            <a:r>
              <a:rPr lang="en-US" dirty="0" smtClean="0">
                <a:hlinkClick r:id="rId2"/>
              </a:rPr>
              <a:t>https://sensiseeds.com/en/blog/hemp-plastics-made/</a:t>
            </a:r>
            <a:r>
              <a:rPr lang="en-US" dirty="0" smtClean="0"/>
              <a:t> </a:t>
            </a:r>
          </a:p>
          <a:p>
            <a:r>
              <a:rPr lang="en-US" dirty="0" smtClean="0"/>
              <a:t>It is fundamental part of the cell walls of plants and many species of algae.</a:t>
            </a:r>
          </a:p>
          <a:p>
            <a:r>
              <a:rPr lang="en-US" dirty="0" smtClean="0"/>
              <a:t> Although cellulose is primarily used to make paper, it is also used to make a range of different plastics including celluloid, cellophane and rayon</a:t>
            </a:r>
          </a:p>
          <a:p>
            <a:r>
              <a:rPr lang="en-US" dirty="0" smtClean="0"/>
              <a:t>Cellulose is a long-chain polysaccharide with the chemical formula (C6H10O5)</a:t>
            </a:r>
            <a:r>
              <a:rPr lang="en-US" baseline="-25000" dirty="0" smtClean="0"/>
              <a:t>n</a:t>
            </a:r>
            <a:r>
              <a:rPr lang="en-US" dirty="0" smtClean="0"/>
              <a:t> that consists of hundreds or thousands of linked glucose units</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0136248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Hemp Cellulose</a:t>
            </a:r>
            <a:endParaRPr lang="en-US" dirty="0"/>
          </a:p>
        </p:txBody>
      </p:sp>
      <p:sp>
        <p:nvSpPr>
          <p:cNvPr id="3" name="Content Placeholder 2"/>
          <p:cNvSpPr>
            <a:spLocks noGrp="1"/>
          </p:cNvSpPr>
          <p:nvPr>
            <p:ph idx="1"/>
          </p:nvPr>
        </p:nvSpPr>
        <p:spPr/>
        <p:txBody>
          <a:bodyPr/>
          <a:lstStyle/>
          <a:p>
            <a:pPr marL="0" indent="0">
              <a:buNone/>
            </a:pPr>
            <a:r>
              <a:rPr lang="en-US" dirty="0" smtClean="0"/>
              <a:t>Hemp cellulose can be extracted and used to make cellophane, rayon, celluloid and a range of related plastics,” reported </a:t>
            </a:r>
            <a:r>
              <a:rPr lang="en-US" dirty="0" smtClean="0">
                <a:hlinkClick r:id="rId2"/>
              </a:rPr>
              <a:t>Seshata, a writer at Sensi Seeds in 2014. “Hemp is known to contain around 65-70% cellulose, and is considered a good source (wood contains around 40%, flax 65-75%, and cotton up to 90%) that has particular promise due to its relative </a:t>
            </a:r>
            <a:r>
              <a:rPr lang="en-US" dirty="0" smtClean="0">
                <a:hlinkClick r:id="rId3"/>
              </a:rPr>
              <a:t>sustainability and low environmental impact.”</a:t>
            </a:r>
            <a:endParaRPr lang="en-US" dirty="0" smtClean="0"/>
          </a:p>
          <a:p>
            <a:pPr marL="0" indent="0">
              <a:buNone/>
            </a:pPr>
            <a:endParaRPr lang="en-US" dirty="0"/>
          </a:p>
        </p:txBody>
      </p:sp>
    </p:spTree>
    <p:extLst>
      <p:ext uri="{BB962C8B-B14F-4D97-AF65-F5344CB8AC3E}">
        <p14:creationId xmlns:p14="http://schemas.microsoft.com/office/powerpoint/2010/main" val="3234431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Make Plastic Hemp?</a:t>
            </a:r>
            <a:endParaRPr lang="en-US" dirty="0"/>
          </a:p>
        </p:txBody>
      </p:sp>
      <p:sp>
        <p:nvSpPr>
          <p:cNvPr id="3" name="Content Placeholder 2"/>
          <p:cNvSpPr>
            <a:spLocks noGrp="1"/>
          </p:cNvSpPr>
          <p:nvPr>
            <p:ph idx="1"/>
          </p:nvPr>
        </p:nvSpPr>
        <p:spPr/>
        <p:txBody>
          <a:bodyPr>
            <a:normAutofit lnSpcReduction="10000"/>
          </a:bodyPr>
          <a:lstStyle/>
          <a:p>
            <a:r>
              <a:rPr lang="en-US" dirty="0"/>
              <a:t>S</a:t>
            </a:r>
            <a:r>
              <a:rPr lang="en-US" dirty="0" smtClean="0"/>
              <a:t>tep 1 powderize </a:t>
            </a:r>
            <a:r>
              <a:rPr lang="en-US" dirty="0" smtClean="0">
                <a:hlinkClick r:id="rId2"/>
              </a:rPr>
              <a:t>https://www.youtube.com/watch?v=O9qoJs3wP3M</a:t>
            </a:r>
            <a:r>
              <a:rPr lang="en-US" dirty="0" smtClean="0"/>
              <a:t> </a:t>
            </a:r>
          </a:p>
          <a:p>
            <a:r>
              <a:rPr lang="en-US" dirty="0" smtClean="0"/>
              <a:t>Step 2 </a:t>
            </a:r>
            <a:r>
              <a:rPr lang="mr-IN" dirty="0" smtClean="0"/>
              <a:t>–</a:t>
            </a:r>
            <a:r>
              <a:rPr lang="en-US" dirty="0" smtClean="0"/>
              <a:t> mix with water</a:t>
            </a:r>
          </a:p>
          <a:p>
            <a:r>
              <a:rPr lang="en-US" dirty="0" smtClean="0"/>
              <a:t>Step 3 </a:t>
            </a:r>
            <a:r>
              <a:rPr lang="mr-IN" dirty="0" smtClean="0"/>
              <a:t>–</a:t>
            </a:r>
            <a:r>
              <a:rPr lang="en-US" dirty="0" smtClean="0"/>
              <a:t> Fibulae the mix to make super strong microfiber that is very light and durable</a:t>
            </a:r>
          </a:p>
          <a:p>
            <a:r>
              <a:rPr lang="en-US" dirty="0" smtClean="0"/>
              <a:t>Step 4 </a:t>
            </a:r>
            <a:r>
              <a:rPr lang="mr-IN" dirty="0" smtClean="0"/>
              <a:t>–</a:t>
            </a:r>
            <a:r>
              <a:rPr lang="en-US" dirty="0" smtClean="0"/>
              <a:t> Spray, mold, or press into shape of your choice</a:t>
            </a:r>
          </a:p>
          <a:p>
            <a:r>
              <a:rPr lang="en-US" dirty="0" smtClean="0"/>
              <a:t>Step 5 </a:t>
            </a:r>
            <a:r>
              <a:rPr lang="mr-IN" dirty="0" smtClean="0"/>
              <a:t>–</a:t>
            </a:r>
            <a:r>
              <a:rPr lang="en-US" dirty="0" smtClean="0"/>
              <a:t> Biodegradable </a:t>
            </a:r>
          </a:p>
          <a:p>
            <a:endParaRPr lang="en-US" dirty="0"/>
          </a:p>
        </p:txBody>
      </p:sp>
    </p:spTree>
    <p:extLst>
      <p:ext uri="{BB962C8B-B14F-4D97-AF65-F5344CB8AC3E}">
        <p14:creationId xmlns:p14="http://schemas.microsoft.com/office/powerpoint/2010/main" val="2359271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Recipe 1: How </a:t>
            </a:r>
            <a:r>
              <a:rPr lang="en-US" dirty="0" smtClean="0"/>
              <a:t>to Make your own </a:t>
            </a:r>
            <a:r>
              <a:rPr lang="en-US" dirty="0" err="1" smtClean="0"/>
              <a:t>BioPlastic</a:t>
            </a:r>
            <a:r>
              <a:rPr lang="en-US" dirty="0" smtClean="0"/>
              <a:t> with Corn Starch?</a:t>
            </a:r>
            <a:endParaRPr lang="en-US" dirty="0"/>
          </a:p>
        </p:txBody>
      </p:sp>
      <p:sp>
        <p:nvSpPr>
          <p:cNvPr id="3" name="Content Placeholder 2"/>
          <p:cNvSpPr>
            <a:spLocks noGrp="1"/>
          </p:cNvSpPr>
          <p:nvPr>
            <p:ph idx="1"/>
          </p:nvPr>
        </p:nvSpPr>
        <p:spPr>
          <a:xfrm>
            <a:off x="189163" y="1600200"/>
            <a:ext cx="8954837" cy="4952137"/>
          </a:xfrm>
        </p:spPr>
        <p:txBody>
          <a:bodyPr>
            <a:normAutofit fontScale="85000" lnSpcReduction="10000"/>
          </a:bodyPr>
          <a:lstStyle/>
          <a:p>
            <a:r>
              <a:rPr lang="en-US" dirty="0" smtClean="0"/>
              <a:t>1 </a:t>
            </a:r>
            <a:r>
              <a:rPr lang="en-US" dirty="0" err="1" smtClean="0"/>
              <a:t>tb</a:t>
            </a:r>
            <a:r>
              <a:rPr lang="en-US" dirty="0" smtClean="0"/>
              <a:t> corn starch</a:t>
            </a:r>
          </a:p>
          <a:p>
            <a:r>
              <a:rPr lang="en-US" dirty="0" smtClean="0"/>
              <a:t>4 </a:t>
            </a:r>
            <a:r>
              <a:rPr lang="en-US" dirty="0" err="1" smtClean="0"/>
              <a:t>tb</a:t>
            </a:r>
            <a:r>
              <a:rPr lang="en-US" dirty="0" smtClean="0"/>
              <a:t> water (heat water in pot)</a:t>
            </a:r>
          </a:p>
          <a:p>
            <a:r>
              <a:rPr lang="en-US" dirty="0" smtClean="0"/>
              <a:t>1 </a:t>
            </a:r>
            <a:r>
              <a:rPr lang="en-US" dirty="0" err="1" smtClean="0"/>
              <a:t>tsp</a:t>
            </a:r>
            <a:r>
              <a:rPr lang="en-US" dirty="0" smtClean="0"/>
              <a:t> </a:t>
            </a:r>
            <a:r>
              <a:rPr lang="en-US" dirty="0" smtClean="0"/>
              <a:t>glycerin (acts as pliable additive; add less for solid mass result)</a:t>
            </a:r>
            <a:endParaRPr lang="en-US" dirty="0" smtClean="0"/>
          </a:p>
          <a:p>
            <a:r>
              <a:rPr lang="en-US" dirty="0" smtClean="0"/>
              <a:t>1 </a:t>
            </a:r>
            <a:r>
              <a:rPr lang="en-US" dirty="0" err="1" smtClean="0"/>
              <a:t>tsp</a:t>
            </a:r>
            <a:r>
              <a:rPr lang="en-US" dirty="0" smtClean="0"/>
              <a:t> vinegar </a:t>
            </a:r>
          </a:p>
          <a:p>
            <a:r>
              <a:rPr lang="en-US" dirty="0" smtClean="0"/>
              <a:t>INSTRUCTIONS: Mix and let cool to white milky mixture.  Keep mixing. Stir till thickens to gel. When bubbles up its done. Spread on silicon heat </a:t>
            </a:r>
            <a:r>
              <a:rPr lang="en-US" dirty="0" smtClean="0"/>
              <a:t>pad (or aluminum foil), </a:t>
            </a:r>
            <a:r>
              <a:rPr lang="en-US" dirty="0" smtClean="0"/>
              <a:t>and let dry. </a:t>
            </a:r>
            <a:r>
              <a:rPr lang="en-US" dirty="0" smtClean="0">
                <a:hlinkClick r:id="rId2"/>
              </a:rPr>
              <a:t>https://www.youtube.com/watch?v=5M_eDLyfzp8</a:t>
            </a:r>
            <a:r>
              <a:rPr lang="en-US" dirty="0" smtClean="0"/>
              <a:t> </a:t>
            </a:r>
            <a:r>
              <a:rPr lang="en-US" dirty="0" smtClean="0"/>
              <a:t>; </a:t>
            </a:r>
            <a:r>
              <a:rPr lang="en-US" dirty="0"/>
              <a:t>another </a:t>
            </a:r>
            <a:r>
              <a:rPr lang="en-US" dirty="0" smtClean="0"/>
              <a:t>version: </a:t>
            </a:r>
            <a:r>
              <a:rPr lang="en-US" dirty="0">
                <a:hlinkClick r:id="rId3"/>
              </a:rPr>
              <a:t>https://www.youtube.com/watch?v=</a:t>
            </a:r>
            <a:r>
              <a:rPr lang="en-US" dirty="0" smtClean="0">
                <a:hlinkClick r:id="rId3"/>
              </a:rPr>
              <a:t>R3PJeK859iA</a:t>
            </a:r>
            <a:r>
              <a:rPr lang="en-US" dirty="0" smtClean="0"/>
              <a:t> has more precise process and </a:t>
            </a:r>
            <a:r>
              <a:rPr lang="en-US" dirty="0" err="1" smtClean="0"/>
              <a:t>explaination</a:t>
            </a:r>
            <a:endParaRPr lang="en-US" dirty="0" smtClean="0"/>
          </a:p>
          <a:p>
            <a:endParaRPr lang="en-US" dirty="0"/>
          </a:p>
        </p:txBody>
      </p:sp>
    </p:spTree>
    <p:extLst>
      <p:ext uri="{BB962C8B-B14F-4D97-AF65-F5344CB8AC3E}">
        <p14:creationId xmlns:p14="http://schemas.microsoft.com/office/powerpoint/2010/main" val="2221127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a:t>
            </a:r>
            <a:r>
              <a:rPr lang="en-US" b="1" baseline="30000" dirty="0" smtClean="0"/>
              <a:t>ND</a:t>
            </a:r>
            <a:r>
              <a:rPr lang="en-US" b="1" dirty="0" smtClean="0"/>
              <a:t> HOME RECIPE FOR BIOPLASTIC</a:t>
            </a:r>
            <a:endParaRPr lang="en-US" b="1" dirty="0"/>
          </a:p>
        </p:txBody>
      </p:sp>
      <p:sp>
        <p:nvSpPr>
          <p:cNvPr id="3" name="Content Placeholder 2"/>
          <p:cNvSpPr>
            <a:spLocks noGrp="1"/>
          </p:cNvSpPr>
          <p:nvPr>
            <p:ph idx="1"/>
          </p:nvPr>
        </p:nvSpPr>
        <p:spPr/>
        <p:txBody>
          <a:bodyPr>
            <a:normAutofit fontScale="92500"/>
          </a:bodyPr>
          <a:lstStyle/>
          <a:p>
            <a:pPr marL="0" indent="0">
              <a:buNone/>
            </a:pPr>
            <a:r>
              <a:rPr lang="en-US" dirty="0"/>
              <a:t>Ingredients: </a:t>
            </a:r>
            <a:r>
              <a:rPr lang="en-US" dirty="0">
                <a:hlinkClick r:id="rId2"/>
              </a:rPr>
              <a:t>https://www.youtube.com/watch?v=</a:t>
            </a:r>
            <a:r>
              <a:rPr lang="en-US" dirty="0" smtClean="0">
                <a:hlinkClick r:id="rId2"/>
              </a:rPr>
              <a:t>bydzCfMQ944</a:t>
            </a:r>
            <a:r>
              <a:rPr lang="en-US" dirty="0" smtClean="0"/>
              <a:t> </a:t>
            </a:r>
            <a:endParaRPr lang="en-US" dirty="0"/>
          </a:p>
          <a:p>
            <a:r>
              <a:rPr lang="en-US" dirty="0"/>
              <a:t>3 BANANA PEELS, VINEGAR, WATER, HONEY, THYME, AND CINNAMEN</a:t>
            </a:r>
          </a:p>
          <a:p>
            <a:r>
              <a:rPr lang="en-US" dirty="0"/>
              <a:t>C</a:t>
            </a:r>
            <a:r>
              <a:rPr lang="en-US" dirty="0" smtClean="0"/>
              <a:t>ut </a:t>
            </a:r>
            <a:r>
              <a:rPr lang="en-US" dirty="0"/>
              <a:t>banana peels and blend. Add other ingredients and stir and stir in pan, then put on burner, while site as it boils up, off the heat and stain out water. Use the baste as the plastic</a:t>
            </a:r>
          </a:p>
          <a:p>
            <a:r>
              <a:rPr lang="en-US" dirty="0"/>
              <a:t>Press on oven paper into </a:t>
            </a:r>
            <a:r>
              <a:rPr lang="en-US" dirty="0" smtClean="0"/>
              <a:t>shape</a:t>
            </a:r>
          </a:p>
          <a:p>
            <a:endParaRPr lang="en-US" dirty="0"/>
          </a:p>
          <a:p>
            <a:endParaRPr lang="en-US" dirty="0"/>
          </a:p>
        </p:txBody>
      </p:sp>
    </p:spTree>
    <p:extLst>
      <p:ext uri="{BB962C8B-B14F-4D97-AF65-F5344CB8AC3E}">
        <p14:creationId xmlns:p14="http://schemas.microsoft.com/office/powerpoint/2010/main" val="5825713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r>
              <a:rPr lang="en-US" baseline="30000" dirty="0" smtClean="0"/>
              <a:t>rd</a:t>
            </a:r>
            <a:r>
              <a:rPr lang="en-US" dirty="0" smtClean="0"/>
              <a:t> Recipe for </a:t>
            </a:r>
            <a:r>
              <a:rPr lang="en-US" dirty="0" err="1" smtClean="0"/>
              <a:t>Bioplastic</a:t>
            </a:r>
            <a:endParaRPr lang="en-US" dirty="0"/>
          </a:p>
        </p:txBody>
      </p:sp>
      <p:sp>
        <p:nvSpPr>
          <p:cNvPr id="3" name="Content Placeholder 2"/>
          <p:cNvSpPr>
            <a:spLocks noGrp="1"/>
          </p:cNvSpPr>
          <p:nvPr>
            <p:ph idx="1"/>
          </p:nvPr>
        </p:nvSpPr>
        <p:spPr/>
        <p:txBody>
          <a:bodyPr/>
          <a:lstStyle/>
          <a:p>
            <a:r>
              <a:rPr lang="en-US" dirty="0" smtClean="0"/>
              <a:t>Use Jicama make starch, mix with </a:t>
            </a:r>
            <a:r>
              <a:rPr lang="en-US" dirty="0" err="1" smtClean="0"/>
              <a:t>glicerin</a:t>
            </a:r>
            <a:r>
              <a:rPr lang="en-US" dirty="0" smtClean="0"/>
              <a:t> and vinegar, etc.</a:t>
            </a:r>
          </a:p>
          <a:p>
            <a:r>
              <a:rPr lang="en-US" dirty="0">
                <a:hlinkClick r:id="rId2"/>
              </a:rPr>
              <a:t>https://www.youtube.com/watch?v=T3yWRx-</a:t>
            </a:r>
            <a:r>
              <a:rPr lang="en-US" dirty="0" smtClean="0">
                <a:hlinkClick r:id="rId2"/>
              </a:rPr>
              <a:t>ootE</a:t>
            </a:r>
            <a:r>
              <a:rPr lang="en-US" dirty="0" smtClean="0"/>
              <a:t> </a:t>
            </a:r>
            <a:endParaRPr lang="en-US" dirty="0"/>
          </a:p>
        </p:txBody>
      </p:sp>
    </p:spTree>
    <p:extLst>
      <p:ext uri="{BB962C8B-B14F-4D97-AF65-F5344CB8AC3E}">
        <p14:creationId xmlns:p14="http://schemas.microsoft.com/office/powerpoint/2010/main" val="36232833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80</TotalTime>
  <Words>934</Words>
  <Application>Microsoft Macintosh PowerPoint</Application>
  <PresentationFormat>On-screen Show (4:3)</PresentationFormat>
  <Paragraphs>60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How New Mexico State University Could actually Make Plastic from Cellulose Plant Fibers, even Hemp?  Start a New Mexico Plastics Industry from Cellulose Agriculture</vt:lpstr>
      <vt:lpstr>PowerPoint Presentation</vt:lpstr>
      <vt:lpstr>Zeoform is a revolutionary material that changes everything http://www.zeoform.com </vt:lpstr>
      <vt:lpstr>Why NOT? Hemp cellulose making Plastic Products in New Mexico</vt:lpstr>
      <vt:lpstr>Hemp Cellulose</vt:lpstr>
      <vt:lpstr>How to Make Plastic Hemp?</vt:lpstr>
      <vt:lpstr>Recipe 1: How to Make your own BioPlastic with Corn Starch?</vt:lpstr>
      <vt:lpstr>2ND HOME RECIPE FOR BIOPLASTIC</vt:lpstr>
      <vt:lpstr>3rd Recipe for Bioplastic</vt:lpstr>
      <vt:lpstr>4th Recipe uses paper to make Plastic</vt:lpstr>
      <vt:lpstr>5th &amp; 6th Recipe, orange peels plastic</vt:lpstr>
      <vt:lpstr>6th Recipe uses Potato Starch to make Plastic</vt:lpstr>
      <vt:lpstr>7th Recipe – commercial processes from Agri-waste</vt:lpstr>
      <vt:lpstr>Dream Story of a New Future</vt:lpstr>
    </vt:vector>
  </TitlesOfParts>
  <Company>NMSU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Boje</dc:creator>
  <cp:lastModifiedBy>David Boje</cp:lastModifiedBy>
  <cp:revision>16</cp:revision>
  <dcterms:created xsi:type="dcterms:W3CDTF">2018-10-02T23:15:13Z</dcterms:created>
  <dcterms:modified xsi:type="dcterms:W3CDTF">2018-10-03T02:23:28Z</dcterms:modified>
</cp:coreProperties>
</file>